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70" r:id="rId9"/>
    <p:sldId id="261" r:id="rId10"/>
    <p:sldId id="262" r:id="rId11"/>
    <p:sldId id="263" r:id="rId12"/>
    <p:sldId id="271" r:id="rId13"/>
    <p:sldId id="272" r:id="rId14"/>
    <p:sldId id="264" r:id="rId15"/>
    <p:sldId id="273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6"/>
    <p:restoredTop sz="94665"/>
  </p:normalViewPr>
  <p:slideViewPr>
    <p:cSldViewPr snapToGrid="0" snapToObjects="1">
      <p:cViewPr varScale="1">
        <p:scale>
          <a:sx n="77" d="100"/>
          <a:sy n="77" d="100"/>
        </p:scale>
        <p:origin x="216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5DC1-894F-F343-B9F5-F09E5747CA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Insight of Luxury Hotels / Resorts In California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32E48-46F1-5F43-B560-538145361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Zhuoyi Zou</a:t>
            </a:r>
          </a:p>
        </p:txBody>
      </p:sp>
    </p:spTree>
    <p:extLst>
      <p:ext uri="{BB962C8B-B14F-4D97-AF65-F5344CB8AC3E}">
        <p14:creationId xmlns:p14="http://schemas.microsoft.com/office/powerpoint/2010/main" val="2990871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171F-3AAF-1C47-83F0-4F30E6EB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Insight on Hotels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6C07B0-9B82-0F42-9C8D-B7A5B237E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847"/>
            <a:ext cx="5725039" cy="4243814"/>
          </a:xfrm>
          <a:prstGeom prst="rect">
            <a:avLst/>
          </a:prstGeom>
        </p:spPr>
      </p:pic>
      <p:pic>
        <p:nvPicPr>
          <p:cNvPr id="7" name="Picture 6" descr="A picture containing accessory, Band Aid&#10;&#10;Description automatically generated">
            <a:extLst>
              <a:ext uri="{FF2B5EF4-FFF2-40B4-BE49-F238E27FC236}">
                <a16:creationId xmlns:a16="http://schemas.microsoft.com/office/drawing/2014/main" id="{70C4E538-63F9-E343-A5A7-1DB23FCEA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040" y="257995"/>
            <a:ext cx="5982328" cy="40737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145FD5-2021-884B-BA64-A7C8EC7E2D7C}"/>
              </a:ext>
            </a:extLst>
          </p:cNvPr>
          <p:cNvSpPr/>
          <p:nvPr/>
        </p:nvSpPr>
        <p:spPr>
          <a:xfrm>
            <a:off x="1336431" y="0"/>
            <a:ext cx="2872154" cy="67404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 words in 5 stars hotels’ descriptions.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9AE259-F168-1D44-BFCF-0CB1DB17536A}"/>
              </a:ext>
            </a:extLst>
          </p:cNvPr>
          <p:cNvSpPr/>
          <p:nvPr/>
        </p:nvSpPr>
        <p:spPr>
          <a:xfrm>
            <a:off x="7303477" y="-14136"/>
            <a:ext cx="2758791" cy="6523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 words in 4 stars hotels’ descriptions.</a:t>
            </a:r>
          </a:p>
        </p:txBody>
      </p:sp>
    </p:spTree>
    <p:extLst>
      <p:ext uri="{BB962C8B-B14F-4D97-AF65-F5344CB8AC3E}">
        <p14:creationId xmlns:p14="http://schemas.microsoft.com/office/powerpoint/2010/main" val="273905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95F7D-B746-5442-9FA8-9E0DD937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Insight on Resorts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CBDA58-683B-C04D-AB55-AFFF041B7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180" y="87697"/>
            <a:ext cx="10297005" cy="42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15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6D89C-1202-4B43-975F-C2C64C44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Insight on Resorts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B4FC43-30B5-1C42-8FB7-8F7C542BE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755" y="162511"/>
            <a:ext cx="10752487" cy="41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19B0-2CB0-3043-AE45-0A8E874F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Insight on Resorts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F3B2AD-54DA-634E-A695-2452ECE52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660"/>
          <a:stretch/>
        </p:blipFill>
        <p:spPr>
          <a:xfrm>
            <a:off x="274319" y="168788"/>
            <a:ext cx="11433048" cy="41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4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E9424-4F22-A649-929C-00487170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Insight on Resorts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37B5514-6D44-C24A-81AD-6EE2BD671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518" y="116172"/>
            <a:ext cx="4757851" cy="424680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68FB98E-CBEB-7546-A308-1EC364AC1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11281"/>
            <a:ext cx="5020464" cy="424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4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07000-3986-6640-8FBB-6D34BED3D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Insight on Resorts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50C065-83BC-4540-81A6-28DD34D34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10" y="1"/>
            <a:ext cx="5448657" cy="4367638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CDB974D-605F-5948-B5A2-FFD15DB54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279" y="1"/>
            <a:ext cx="5532088" cy="43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6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A836D-57D4-4944-BB5E-750215EE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Insight on Resorts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9A7946-05A1-574A-A3CF-CD6522D25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625" y="0"/>
            <a:ext cx="8828116" cy="43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2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899AD-7337-8C4C-A0AA-849DF596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Insight on Resorts</a:t>
            </a:r>
          </a:p>
        </p:txBody>
      </p:sp>
      <p:pic>
        <p:nvPicPr>
          <p:cNvPr id="5" name="Content Placeholder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7509B070-C472-5749-8D3B-8999AF1DF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104" y="786442"/>
            <a:ext cx="5557429" cy="355675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502544F-D814-5F4D-BE89-5816AEBD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638" y="786442"/>
            <a:ext cx="5213730" cy="3570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7DE639-B096-654D-9190-6D5940E3E56B}"/>
              </a:ext>
            </a:extLst>
          </p:cNvPr>
          <p:cNvSpPr/>
          <p:nvPr/>
        </p:nvSpPr>
        <p:spPr>
          <a:xfrm>
            <a:off x="1910736" y="148267"/>
            <a:ext cx="2660073" cy="714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 words in 5 stars resorts’ descriptions.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4E894-30BC-5E4C-ACE7-1F0CDC030276}"/>
              </a:ext>
            </a:extLst>
          </p:cNvPr>
          <p:cNvSpPr/>
          <p:nvPr/>
        </p:nvSpPr>
        <p:spPr>
          <a:xfrm>
            <a:off x="7770467" y="99562"/>
            <a:ext cx="2660072" cy="65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 words in 4 stars resorts’ descriptions.</a:t>
            </a:r>
          </a:p>
        </p:txBody>
      </p:sp>
    </p:spTree>
    <p:extLst>
      <p:ext uri="{BB962C8B-B14F-4D97-AF65-F5344CB8AC3E}">
        <p14:creationId xmlns:p14="http://schemas.microsoft.com/office/powerpoint/2010/main" val="100534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C8BB-3870-F54B-898A-BDC04E10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58C5B-5F5E-D948-8883-E532953C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8069813" cy="5120640"/>
          </a:xfrm>
        </p:spPr>
        <p:txBody>
          <a:bodyPr/>
          <a:lstStyle/>
          <a:p>
            <a:r>
              <a:rPr lang="en-US" dirty="0"/>
              <a:t>Goal: Learning the luxury hotel and resort market on Booking website.</a:t>
            </a:r>
          </a:p>
          <a:p>
            <a:r>
              <a:rPr lang="en-US" dirty="0"/>
              <a:t>Purpose: Starting to learn the luxury hotel / resort industry in California. </a:t>
            </a:r>
          </a:p>
          <a:p>
            <a:r>
              <a:rPr lang="en-US" dirty="0"/>
              <a:t>Data Source: </a:t>
            </a:r>
            <a:r>
              <a:rPr lang="en-US" dirty="0" err="1"/>
              <a:t>www.booking.com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3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0761-6757-DA4F-BD2C-6E494F05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34DD-E35B-D640-A77A-B4CF6EC6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Splinter Module in Python to extract data from </a:t>
            </a:r>
            <a:r>
              <a:rPr lang="en-US" dirty="0" err="1"/>
              <a:t>Booking.com</a:t>
            </a:r>
            <a:endParaRPr lang="en-US" dirty="0"/>
          </a:p>
          <a:p>
            <a:r>
              <a:rPr lang="en-US" dirty="0"/>
              <a:t>Use Pandas Module in Python to clean the raw data and create new columns for Hotel Brand and the Nearest Metropolis for each property. </a:t>
            </a:r>
          </a:p>
          <a:p>
            <a:r>
              <a:rPr lang="en-US" dirty="0"/>
              <a:t>Store the cleaned data to SQL </a:t>
            </a:r>
            <a:r>
              <a:rPr lang="en-US" dirty="0" err="1"/>
              <a:t>pgAdmin</a:t>
            </a:r>
            <a:r>
              <a:rPr lang="en-US" dirty="0"/>
              <a:t>. </a:t>
            </a:r>
          </a:p>
          <a:p>
            <a:r>
              <a:rPr lang="en-US" dirty="0"/>
              <a:t>Connect SQL database in Python, use Pandas to read SQL format to filter data, apply aggregate functions and create pivot tables. </a:t>
            </a:r>
          </a:p>
          <a:p>
            <a:r>
              <a:rPr lang="en-US" dirty="0"/>
              <a:t>Use Matplotlib Module in Python to create charts. </a:t>
            </a:r>
          </a:p>
          <a:p>
            <a:r>
              <a:rPr lang="en-US" dirty="0"/>
              <a:t>Use NLTK Module in Python to apply a word tokenize function to learn the most frequent words in properties’ descriptions.</a:t>
            </a:r>
          </a:p>
          <a:p>
            <a:r>
              <a:rPr lang="en-US" dirty="0"/>
              <a:t>Create Word Cloud images to visualize the most common words.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1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C400E-D293-CE4D-B462-81B48D98B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Insight on Hotels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3332ED-C98A-7A45-9475-B3BA0CE8D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252" y="100109"/>
            <a:ext cx="10210862" cy="425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57DE-3350-2742-A9B4-3339D412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on Hotels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C34AA5A-7B2C-C94A-89A2-D8ECA76A6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7301" y="157942"/>
            <a:ext cx="7254634" cy="6700058"/>
          </a:xfrm>
        </p:spPr>
      </p:pic>
    </p:spTree>
    <p:extLst>
      <p:ext uri="{BB962C8B-B14F-4D97-AF65-F5344CB8AC3E}">
        <p14:creationId xmlns:p14="http://schemas.microsoft.com/office/powerpoint/2010/main" val="399232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40D8-221E-F44C-AFB4-A29C6882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on Hotels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779DCC3-3758-2041-BC07-80674DF69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3004"/>
            <a:ext cx="7885458" cy="6724995"/>
          </a:xfrm>
        </p:spPr>
      </p:pic>
    </p:spTree>
    <p:extLst>
      <p:ext uri="{BB962C8B-B14F-4D97-AF65-F5344CB8AC3E}">
        <p14:creationId xmlns:p14="http://schemas.microsoft.com/office/powerpoint/2010/main" val="355547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03CAE-CFE0-6640-B79F-F5587301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Insight on Hotels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D6083C2-2E38-6546-BEF0-39183942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683" y="-1"/>
            <a:ext cx="6068686" cy="436763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A07561-34A0-054B-AC34-432274D3A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582" y="0"/>
            <a:ext cx="5911659" cy="43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2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04B0-03B4-F04E-ADE7-65E05D9E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38921" cy="4601183"/>
          </a:xfrm>
        </p:spPr>
        <p:txBody>
          <a:bodyPr/>
          <a:lstStyle/>
          <a:p>
            <a:r>
              <a:rPr lang="en-US" dirty="0"/>
              <a:t>Insight on Hotels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9AF5A7-7EA9-4A45-8B18-937C64323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9589" y="0"/>
            <a:ext cx="3710987" cy="68580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0F5D5A-6303-CA44-9715-113BFB2D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26" y="0"/>
            <a:ext cx="4793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550DA-14FC-1F41-A19B-AF890DD2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Insight on Hotels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DB1454-6CC9-B34B-97DA-02DE59BAF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501" y="11733"/>
            <a:ext cx="8728363" cy="43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564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242</Words>
  <Application>Microsoft Macintosh PowerPoint</Application>
  <PresentationFormat>Widescreen</PresentationFormat>
  <Paragraphs>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Corbel</vt:lpstr>
      <vt:lpstr>Wingdings 2</vt:lpstr>
      <vt:lpstr>Frame</vt:lpstr>
      <vt:lpstr>The Insight of Luxury Hotels / Resorts In California </vt:lpstr>
      <vt:lpstr>Introduction</vt:lpstr>
      <vt:lpstr>Method</vt:lpstr>
      <vt:lpstr>Insight on Hotels</vt:lpstr>
      <vt:lpstr>Insight on Hotels</vt:lpstr>
      <vt:lpstr>Insight on Hotels</vt:lpstr>
      <vt:lpstr>Insight on Hotels</vt:lpstr>
      <vt:lpstr>Insight on Hotels</vt:lpstr>
      <vt:lpstr>Insight on Hotels</vt:lpstr>
      <vt:lpstr>Insight on Hotels</vt:lpstr>
      <vt:lpstr>Insight on Resorts</vt:lpstr>
      <vt:lpstr>Insight on Resorts</vt:lpstr>
      <vt:lpstr>Insight on Resorts</vt:lpstr>
      <vt:lpstr>Insight on Resorts</vt:lpstr>
      <vt:lpstr>Insight on Resorts</vt:lpstr>
      <vt:lpstr>Insight on Resorts</vt:lpstr>
      <vt:lpstr>Insight on Resorts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Insight of Luxury Hotels / Resorts In California </dc:title>
  <dc:creator>Zhuoyi Zou</dc:creator>
  <cp:lastModifiedBy>Zhuoyi Zou</cp:lastModifiedBy>
  <cp:revision>4</cp:revision>
  <dcterms:created xsi:type="dcterms:W3CDTF">2019-04-01T20:12:51Z</dcterms:created>
  <dcterms:modified xsi:type="dcterms:W3CDTF">2019-04-01T21:00:05Z</dcterms:modified>
</cp:coreProperties>
</file>